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82" r:id="rId2"/>
    <p:sldId id="273" r:id="rId3"/>
    <p:sldId id="274" r:id="rId4"/>
    <p:sldId id="275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4428F6-AA13-A397-C973-1E703404B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A779F8-B1CF-369A-C375-8ABC315DA1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7721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’écris les nombres en chiffres.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décompose les nombres.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8872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et fabrique le nombre avec les cartons.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deux-cent-quarante-six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deux-cent-quarante-six</a:t>
            </a:r>
            <a:endParaRPr lang="fr-FR" sz="3600" dirty="0">
              <a:solidFill>
                <a:srgbClr val="00B0F0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1985528-84AC-9E03-0697-80684AB773DA}"/>
              </a:ext>
            </a:extLst>
          </p:cNvPr>
          <p:cNvGrpSpPr/>
          <p:nvPr/>
        </p:nvGrpSpPr>
        <p:grpSpPr>
          <a:xfrm>
            <a:off x="2833058" y="3313187"/>
            <a:ext cx="2887880" cy="900000"/>
            <a:chOff x="541120" y="313635"/>
            <a:chExt cx="2887880" cy="9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4EEC515-F452-9219-5045-0940D1C08E67}"/>
                </a:ext>
              </a:extLst>
            </p:cNvPr>
            <p:cNvGrpSpPr/>
            <p:nvPr/>
          </p:nvGrpSpPr>
          <p:grpSpPr>
            <a:xfrm>
              <a:off x="2310414" y="313635"/>
              <a:ext cx="1118586" cy="900000"/>
              <a:chOff x="94401" y="301542"/>
              <a:chExt cx="1118586" cy="900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6B038EF-43FB-1614-647E-92808C48E13A}"/>
                  </a:ext>
                </a:extLst>
              </p:cNvPr>
              <p:cNvSpPr/>
              <p:nvPr/>
            </p:nvSpPr>
            <p:spPr>
              <a:xfrm>
                <a:off x="94401" y="301542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89B03F2-BB0C-CFAB-D1CA-514FFA591240}"/>
                  </a:ext>
                </a:extLst>
              </p:cNvPr>
              <p:cNvSpPr/>
              <p:nvPr/>
            </p:nvSpPr>
            <p:spPr>
              <a:xfrm>
                <a:off x="996987" y="301542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17344F-F4F5-C9AA-594C-254FA9554414}"/>
                </a:ext>
              </a:extLst>
            </p:cNvPr>
            <p:cNvSpPr/>
            <p:nvPr/>
          </p:nvSpPr>
          <p:spPr>
            <a:xfrm>
              <a:off x="541120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7EF1B73-9ED8-B523-805F-6644B1E7306D}"/>
                </a:ext>
              </a:extLst>
            </p:cNvPr>
            <p:cNvSpPr/>
            <p:nvPr/>
          </p:nvSpPr>
          <p:spPr>
            <a:xfrm>
              <a:off x="1425767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91E999-FDDC-DC28-37E6-B17963AFD865}"/>
              </a:ext>
            </a:extLst>
          </p:cNvPr>
          <p:cNvGrpSpPr/>
          <p:nvPr/>
        </p:nvGrpSpPr>
        <p:grpSpPr>
          <a:xfrm>
            <a:off x="3733058" y="3347716"/>
            <a:ext cx="2016000" cy="900000"/>
            <a:chOff x="2459900" y="268199"/>
            <a:chExt cx="20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9347B84F-6BBE-8D16-B189-F9E855C3261D}"/>
                </a:ext>
              </a:extLst>
            </p:cNvPr>
            <p:cNvGrpSpPr/>
            <p:nvPr/>
          </p:nvGrpSpPr>
          <p:grpSpPr>
            <a:xfrm>
              <a:off x="3359900" y="268199"/>
              <a:ext cx="1116000" cy="900000"/>
              <a:chOff x="362700" y="268199"/>
              <a:chExt cx="1116000" cy="90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C255E02-0F62-19A4-68D8-3C47DEA2C963}"/>
                  </a:ext>
                </a:extLst>
              </p:cNvPr>
              <p:cNvSpPr/>
              <p:nvPr/>
            </p:nvSpPr>
            <p:spPr>
              <a:xfrm>
                <a:off x="362700" y="268199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F16CA56-9878-8F87-0A7B-A15865AA0912}"/>
                  </a:ext>
                </a:extLst>
              </p:cNvPr>
              <p:cNvSpPr/>
              <p:nvPr/>
            </p:nvSpPr>
            <p:spPr>
              <a:xfrm>
                <a:off x="1262700" y="268199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0B5592E-D34A-ADCF-5C73-9A27FAAE1E74}"/>
                </a:ext>
              </a:extLst>
            </p:cNvPr>
            <p:cNvSpPr/>
            <p:nvPr/>
          </p:nvSpPr>
          <p:spPr>
            <a:xfrm>
              <a:off x="24599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700EDCF-E009-645E-D6D5-FD123E56399B}"/>
              </a:ext>
            </a:extLst>
          </p:cNvPr>
          <p:cNvGrpSpPr/>
          <p:nvPr/>
        </p:nvGrpSpPr>
        <p:grpSpPr>
          <a:xfrm>
            <a:off x="4648411" y="3382245"/>
            <a:ext cx="1116000" cy="900000"/>
            <a:chOff x="362700" y="268199"/>
            <a:chExt cx="11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EB772-C7FC-9C76-833E-ED015D1E7B62}"/>
                </a:ext>
              </a:extLst>
            </p:cNvPr>
            <p:cNvSpPr/>
            <p:nvPr/>
          </p:nvSpPr>
          <p:spPr>
            <a:xfrm>
              <a:off x="3627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0D1BEB7-AD2B-C583-DC1E-4D30A56E57F6}"/>
                </a:ext>
              </a:extLst>
            </p:cNvPr>
            <p:cNvSpPr/>
            <p:nvPr/>
          </p:nvSpPr>
          <p:spPr>
            <a:xfrm>
              <a:off x="1262700" y="268199"/>
              <a:ext cx="216000" cy="9000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61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Décompose le nombre.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1985528-84AC-9E03-0697-80684AB773DA}"/>
              </a:ext>
            </a:extLst>
          </p:cNvPr>
          <p:cNvGrpSpPr/>
          <p:nvPr/>
        </p:nvGrpSpPr>
        <p:grpSpPr>
          <a:xfrm>
            <a:off x="3094315" y="1231047"/>
            <a:ext cx="2887880" cy="900000"/>
            <a:chOff x="541120" y="313635"/>
            <a:chExt cx="2887880" cy="9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4EEC515-F452-9219-5045-0940D1C08E67}"/>
                </a:ext>
              </a:extLst>
            </p:cNvPr>
            <p:cNvGrpSpPr/>
            <p:nvPr/>
          </p:nvGrpSpPr>
          <p:grpSpPr>
            <a:xfrm>
              <a:off x="2310414" y="313635"/>
              <a:ext cx="1118586" cy="900000"/>
              <a:chOff x="94401" y="301542"/>
              <a:chExt cx="1118586" cy="900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6B038EF-43FB-1614-647E-92808C48E13A}"/>
                  </a:ext>
                </a:extLst>
              </p:cNvPr>
              <p:cNvSpPr/>
              <p:nvPr/>
            </p:nvSpPr>
            <p:spPr>
              <a:xfrm>
                <a:off x="94401" y="301542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89B03F2-BB0C-CFAB-D1CA-514FFA591240}"/>
                  </a:ext>
                </a:extLst>
              </p:cNvPr>
              <p:cNvSpPr/>
              <p:nvPr/>
            </p:nvSpPr>
            <p:spPr>
              <a:xfrm>
                <a:off x="996987" y="301542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17344F-F4F5-C9AA-594C-254FA9554414}"/>
                </a:ext>
              </a:extLst>
            </p:cNvPr>
            <p:cNvSpPr/>
            <p:nvPr/>
          </p:nvSpPr>
          <p:spPr>
            <a:xfrm>
              <a:off x="541120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7EF1B73-9ED8-B523-805F-6644B1E7306D}"/>
                </a:ext>
              </a:extLst>
            </p:cNvPr>
            <p:cNvSpPr/>
            <p:nvPr/>
          </p:nvSpPr>
          <p:spPr>
            <a:xfrm>
              <a:off x="1425767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91E999-FDDC-DC28-37E6-B17963AFD865}"/>
              </a:ext>
            </a:extLst>
          </p:cNvPr>
          <p:cNvGrpSpPr/>
          <p:nvPr/>
        </p:nvGrpSpPr>
        <p:grpSpPr>
          <a:xfrm>
            <a:off x="3994315" y="1265576"/>
            <a:ext cx="2016000" cy="900000"/>
            <a:chOff x="2459900" y="268199"/>
            <a:chExt cx="20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9347B84F-6BBE-8D16-B189-F9E855C3261D}"/>
                </a:ext>
              </a:extLst>
            </p:cNvPr>
            <p:cNvGrpSpPr/>
            <p:nvPr/>
          </p:nvGrpSpPr>
          <p:grpSpPr>
            <a:xfrm>
              <a:off x="3359900" y="268199"/>
              <a:ext cx="1116000" cy="900000"/>
              <a:chOff x="362700" y="268199"/>
              <a:chExt cx="1116000" cy="90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C255E02-0F62-19A4-68D8-3C47DEA2C963}"/>
                  </a:ext>
                </a:extLst>
              </p:cNvPr>
              <p:cNvSpPr/>
              <p:nvPr/>
            </p:nvSpPr>
            <p:spPr>
              <a:xfrm>
                <a:off x="362700" y="268199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F16CA56-9878-8F87-0A7B-A15865AA0912}"/>
                  </a:ext>
                </a:extLst>
              </p:cNvPr>
              <p:cNvSpPr/>
              <p:nvPr/>
            </p:nvSpPr>
            <p:spPr>
              <a:xfrm>
                <a:off x="1262700" y="268199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0B5592E-D34A-ADCF-5C73-9A27FAAE1E74}"/>
                </a:ext>
              </a:extLst>
            </p:cNvPr>
            <p:cNvSpPr/>
            <p:nvPr/>
          </p:nvSpPr>
          <p:spPr>
            <a:xfrm>
              <a:off x="24599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700EDCF-E009-645E-D6D5-FD123E56399B}"/>
              </a:ext>
            </a:extLst>
          </p:cNvPr>
          <p:cNvGrpSpPr/>
          <p:nvPr/>
        </p:nvGrpSpPr>
        <p:grpSpPr>
          <a:xfrm>
            <a:off x="4909668" y="1300105"/>
            <a:ext cx="1116000" cy="900000"/>
            <a:chOff x="362700" y="268199"/>
            <a:chExt cx="11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EB772-C7FC-9C76-833E-ED015D1E7B62}"/>
                </a:ext>
              </a:extLst>
            </p:cNvPr>
            <p:cNvSpPr/>
            <p:nvPr/>
          </p:nvSpPr>
          <p:spPr>
            <a:xfrm>
              <a:off x="3627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0D1BEB7-AD2B-C583-DC1E-4D30A56E57F6}"/>
                </a:ext>
              </a:extLst>
            </p:cNvPr>
            <p:cNvSpPr/>
            <p:nvPr/>
          </p:nvSpPr>
          <p:spPr>
            <a:xfrm>
              <a:off x="1262700" y="268199"/>
              <a:ext cx="216000" cy="9000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336F3F09-FC40-F2CB-CEBA-E5002C3C9F9D}"/>
              </a:ext>
            </a:extLst>
          </p:cNvPr>
          <p:cNvSpPr txBox="1"/>
          <p:nvPr/>
        </p:nvSpPr>
        <p:spPr>
          <a:xfrm>
            <a:off x="829293" y="4118760"/>
            <a:ext cx="1898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246 =</a:t>
            </a:r>
            <a:endParaRPr lang="fr-FR" sz="3600" dirty="0">
              <a:solidFill>
                <a:srgbClr val="00B0F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F0E00F1-26B0-61CD-0135-CA519BE50299}"/>
              </a:ext>
            </a:extLst>
          </p:cNvPr>
          <p:cNvSpPr txBox="1"/>
          <p:nvPr/>
        </p:nvSpPr>
        <p:spPr>
          <a:xfrm>
            <a:off x="2546242" y="4118760"/>
            <a:ext cx="4096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200 + 40 + 6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11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55 -0.00139 L -0.30955 0.16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00046 L -0.04705 0.170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8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007 L 0.14184 0.16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4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9152988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Lis, écris et décompose le nombre avec les cartons.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sept-cent-quatre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69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9152988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sept-cent-quatre</a:t>
            </a:r>
            <a:endParaRPr lang="fr-FR" sz="3600" dirty="0">
              <a:solidFill>
                <a:srgbClr val="00B0F0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9AC8E09-806C-9C88-C59B-D97B261E3131}"/>
              </a:ext>
            </a:extLst>
          </p:cNvPr>
          <p:cNvGrpSpPr/>
          <p:nvPr/>
        </p:nvGrpSpPr>
        <p:grpSpPr>
          <a:xfrm>
            <a:off x="3128060" y="2605509"/>
            <a:ext cx="2887880" cy="900000"/>
            <a:chOff x="541120" y="313635"/>
            <a:chExt cx="2887880" cy="900000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83C31A2C-8485-5269-A765-4D20BA6B44F1}"/>
                </a:ext>
              </a:extLst>
            </p:cNvPr>
            <p:cNvGrpSpPr/>
            <p:nvPr/>
          </p:nvGrpSpPr>
          <p:grpSpPr>
            <a:xfrm>
              <a:off x="2310414" y="313635"/>
              <a:ext cx="1118586" cy="900000"/>
              <a:chOff x="94401" y="301542"/>
              <a:chExt cx="1118586" cy="900000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D0FF72C-DBAA-C54A-D4BF-F08362194663}"/>
                  </a:ext>
                </a:extLst>
              </p:cNvPr>
              <p:cNvSpPr/>
              <p:nvPr/>
            </p:nvSpPr>
            <p:spPr>
              <a:xfrm>
                <a:off x="94401" y="301542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4519C3B-F2AB-5943-E0D3-EBF39037860D}"/>
                  </a:ext>
                </a:extLst>
              </p:cNvPr>
              <p:cNvSpPr/>
              <p:nvPr/>
            </p:nvSpPr>
            <p:spPr>
              <a:xfrm>
                <a:off x="996987" y="301542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DA9A0D9-2B93-0D8A-BE0E-BCEA23E8AC07}"/>
                </a:ext>
              </a:extLst>
            </p:cNvPr>
            <p:cNvSpPr/>
            <p:nvPr/>
          </p:nvSpPr>
          <p:spPr>
            <a:xfrm>
              <a:off x="541120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2F1BE95-1568-E4A3-0F12-7B2F44796C63}"/>
                </a:ext>
              </a:extLst>
            </p:cNvPr>
            <p:cNvSpPr/>
            <p:nvPr/>
          </p:nvSpPr>
          <p:spPr>
            <a:xfrm>
              <a:off x="1425767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C5772B7-9CD2-7D20-93DD-0AF00A754CC4}"/>
              </a:ext>
            </a:extLst>
          </p:cNvPr>
          <p:cNvGrpSpPr/>
          <p:nvPr/>
        </p:nvGrpSpPr>
        <p:grpSpPr>
          <a:xfrm>
            <a:off x="4946575" y="2639155"/>
            <a:ext cx="1116000" cy="900000"/>
            <a:chOff x="362700" y="268199"/>
            <a:chExt cx="11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16E7C6D-2300-0A99-227E-53F10BE16BAF}"/>
                </a:ext>
              </a:extLst>
            </p:cNvPr>
            <p:cNvSpPr/>
            <p:nvPr/>
          </p:nvSpPr>
          <p:spPr>
            <a:xfrm>
              <a:off x="3627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3B3D9E9-1E9F-52BA-CDDE-B3C3F2D8EC99}"/>
                </a:ext>
              </a:extLst>
            </p:cNvPr>
            <p:cNvSpPr/>
            <p:nvPr/>
          </p:nvSpPr>
          <p:spPr>
            <a:xfrm>
              <a:off x="1262700" y="268199"/>
              <a:ext cx="216000" cy="9000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C0E83F68-FD5F-F6B1-7BB5-FC74205B2BD1}"/>
              </a:ext>
            </a:extLst>
          </p:cNvPr>
          <p:cNvSpPr txBox="1"/>
          <p:nvPr/>
        </p:nvSpPr>
        <p:spPr>
          <a:xfrm>
            <a:off x="1288472" y="4162303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704 = 700 +4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9152988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Lis, écris et décompose le nombre avec les cartons.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quatre-cent-vingt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11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9152988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1864DD8-E607-A042-2E61-C7C1C4841935}"/>
              </a:ext>
            </a:extLst>
          </p:cNvPr>
          <p:cNvSpPr txBox="1"/>
          <p:nvPr/>
        </p:nvSpPr>
        <p:spPr>
          <a:xfrm>
            <a:off x="1250867" y="1278578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quatre-cent-vingt</a:t>
            </a:r>
            <a:endParaRPr lang="fr-FR" sz="3600" dirty="0">
              <a:solidFill>
                <a:srgbClr val="00B0F0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77773C5-1167-7046-60D9-29ACC5CA08D5}"/>
              </a:ext>
            </a:extLst>
          </p:cNvPr>
          <p:cNvGrpSpPr/>
          <p:nvPr/>
        </p:nvGrpSpPr>
        <p:grpSpPr>
          <a:xfrm>
            <a:off x="3292237" y="2605509"/>
            <a:ext cx="2887880" cy="900000"/>
            <a:chOff x="541120" y="313635"/>
            <a:chExt cx="2887880" cy="9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2574BD85-39F3-BDA2-CCBE-F23CE4BA4731}"/>
                </a:ext>
              </a:extLst>
            </p:cNvPr>
            <p:cNvGrpSpPr/>
            <p:nvPr/>
          </p:nvGrpSpPr>
          <p:grpSpPr>
            <a:xfrm>
              <a:off x="2310414" y="313635"/>
              <a:ext cx="1118586" cy="900000"/>
              <a:chOff x="94401" y="301542"/>
              <a:chExt cx="1118586" cy="900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A3282CA-0E7F-0034-66E9-A63A197EC719}"/>
                  </a:ext>
                </a:extLst>
              </p:cNvPr>
              <p:cNvSpPr/>
              <p:nvPr/>
            </p:nvSpPr>
            <p:spPr>
              <a:xfrm>
                <a:off x="94401" y="301542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D097612-3E8D-6C57-B4D4-385B0C70B9CD}"/>
                  </a:ext>
                </a:extLst>
              </p:cNvPr>
              <p:cNvSpPr/>
              <p:nvPr/>
            </p:nvSpPr>
            <p:spPr>
              <a:xfrm>
                <a:off x="996987" y="301542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751768E-2AB3-AE7C-779A-F1BCCF6B06C1}"/>
                </a:ext>
              </a:extLst>
            </p:cNvPr>
            <p:cNvSpPr/>
            <p:nvPr/>
          </p:nvSpPr>
          <p:spPr>
            <a:xfrm>
              <a:off x="541120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791720-BDD9-C384-7867-0CB3C7CBA1BE}"/>
                </a:ext>
              </a:extLst>
            </p:cNvPr>
            <p:cNvSpPr/>
            <p:nvPr/>
          </p:nvSpPr>
          <p:spPr>
            <a:xfrm>
              <a:off x="1425767" y="313635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FCA388C5-0F07-1005-2251-24BAAF5D30B2}"/>
              </a:ext>
            </a:extLst>
          </p:cNvPr>
          <p:cNvGrpSpPr/>
          <p:nvPr/>
        </p:nvGrpSpPr>
        <p:grpSpPr>
          <a:xfrm>
            <a:off x="4202144" y="2635594"/>
            <a:ext cx="2016000" cy="900000"/>
            <a:chOff x="2459900" y="268199"/>
            <a:chExt cx="2016000" cy="9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6DB35D87-D66B-B323-18EA-5A56DAD536F8}"/>
                </a:ext>
              </a:extLst>
            </p:cNvPr>
            <p:cNvGrpSpPr/>
            <p:nvPr/>
          </p:nvGrpSpPr>
          <p:grpSpPr>
            <a:xfrm>
              <a:off x="3359900" y="268199"/>
              <a:ext cx="1116000" cy="900000"/>
              <a:chOff x="362700" y="268199"/>
              <a:chExt cx="1116000" cy="90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48CBBE4-1365-EDD8-3CB9-C542343C2814}"/>
                  </a:ext>
                </a:extLst>
              </p:cNvPr>
              <p:cNvSpPr/>
              <p:nvPr/>
            </p:nvSpPr>
            <p:spPr>
              <a:xfrm>
                <a:off x="362700" y="268199"/>
                <a:ext cx="900000" cy="90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972E40-565E-2EDC-E93B-9A8802CD7677}"/>
                  </a:ext>
                </a:extLst>
              </p:cNvPr>
              <p:cNvSpPr/>
              <p:nvPr/>
            </p:nvSpPr>
            <p:spPr>
              <a:xfrm>
                <a:off x="1262700" y="268199"/>
                <a:ext cx="216000" cy="90000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6FC784-1F24-D8AF-4F5D-98352991B736}"/>
                </a:ext>
              </a:extLst>
            </p:cNvPr>
            <p:cNvSpPr/>
            <p:nvPr/>
          </p:nvSpPr>
          <p:spPr>
            <a:xfrm>
              <a:off x="2459900" y="268199"/>
              <a:ext cx="900000" cy="90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BC850E5E-0D8A-0C67-5396-62C93D9DAA47}"/>
              </a:ext>
            </a:extLst>
          </p:cNvPr>
          <p:cNvSpPr txBox="1"/>
          <p:nvPr/>
        </p:nvSpPr>
        <p:spPr>
          <a:xfrm>
            <a:off x="1126341" y="4055425"/>
            <a:ext cx="689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F0"/>
                </a:solidFill>
              </a:rPr>
              <a:t>420 = 400 +20</a:t>
            </a:r>
            <a:endParaRPr lang="fr-FR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3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93</Words>
  <Application>Microsoft Office PowerPoint</Application>
  <PresentationFormat>Affichage à l'écran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Lis et fabrique le nombre avec les cartons.</vt:lpstr>
      <vt:lpstr>Correction</vt:lpstr>
      <vt:lpstr>Décompose le nombre.</vt:lpstr>
      <vt:lpstr>Lis, écris et décompose le nombre avec les cartons.</vt:lpstr>
      <vt:lpstr>Correction</vt:lpstr>
      <vt:lpstr>Lis, écris et décompose le nombre avec les cartons.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38</cp:revision>
  <dcterms:created xsi:type="dcterms:W3CDTF">2023-02-07T14:55:57Z</dcterms:created>
  <dcterms:modified xsi:type="dcterms:W3CDTF">2025-09-16T18:22:19Z</dcterms:modified>
</cp:coreProperties>
</file>